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3D1-537B-4629-B8D6-1CDCE2F4E92C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65DDB5-064F-43C2-A5CD-0EBB45466832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3D1-537B-4629-B8D6-1CDCE2F4E92C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DDB5-064F-43C2-A5CD-0EBB454668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3D1-537B-4629-B8D6-1CDCE2F4E92C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DDB5-064F-43C2-A5CD-0EBB454668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3D1-537B-4629-B8D6-1CDCE2F4E92C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DDB5-064F-43C2-A5CD-0EBB454668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3D1-537B-4629-B8D6-1CDCE2F4E92C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DDB5-064F-43C2-A5CD-0EBB45466832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3D1-537B-4629-B8D6-1CDCE2F4E92C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DDB5-064F-43C2-A5CD-0EBB45466832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3D1-537B-4629-B8D6-1CDCE2F4E92C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DDB5-064F-43C2-A5CD-0EBB45466832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3D1-537B-4629-B8D6-1CDCE2F4E92C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DDB5-064F-43C2-A5CD-0EBB454668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3D1-537B-4629-B8D6-1CDCE2F4E92C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DDB5-064F-43C2-A5CD-0EBB454668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3D1-537B-4629-B8D6-1CDCE2F4E92C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DDB5-064F-43C2-A5CD-0EBB454668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3D1-537B-4629-B8D6-1CDCE2F4E92C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DDB5-064F-43C2-A5CD-0EBB454668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8E1A3D1-537B-4629-B8D6-1CDCE2F4E92C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365DDB5-064F-43C2-A5CD-0EBB45466832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gaP2oTyR7m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7800" dirty="0" smtClean="0"/>
              <a:t>Het evaluatiegesprek</a:t>
            </a:r>
            <a:endParaRPr lang="nl-NL" sz="78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Het verpleegplan Hoofdstuk 18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9673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Het evaluatiegesprek heeft een informatief karakter.</a:t>
            </a:r>
          </a:p>
          <a:p>
            <a:r>
              <a:rPr lang="nl-NL" dirty="0" smtClean="0"/>
              <a:t>Mening van de zorgvrager / naasten duidelijk krijgen.</a:t>
            </a:r>
          </a:p>
          <a:p>
            <a:r>
              <a:rPr lang="nl-NL" dirty="0" smtClean="0"/>
              <a:t>Met behulp van standaardvragen of spontane vragen.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3670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Duidelijk krijgen of de geplande zorg naar het gestelde doel leidt.</a:t>
            </a:r>
          </a:p>
          <a:p>
            <a:r>
              <a:rPr lang="nl-NL" dirty="0" smtClean="0"/>
              <a:t>Meten van het effect van het verpleegkundig handelen.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04898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Deelnemers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Verpleegkundige</a:t>
            </a:r>
          </a:p>
          <a:p>
            <a:r>
              <a:rPr lang="nl-NL" dirty="0" smtClean="0"/>
              <a:t>Zorgvrager</a:t>
            </a:r>
          </a:p>
          <a:p>
            <a:r>
              <a:rPr lang="nl-NL" dirty="0" smtClean="0"/>
              <a:t>Naasten</a:t>
            </a:r>
          </a:p>
          <a:p>
            <a:r>
              <a:rPr lang="nl-NL" dirty="0" smtClean="0"/>
              <a:t>Wettelijke vertegenwoordigers</a:t>
            </a:r>
          </a:p>
          <a:p>
            <a:r>
              <a:rPr lang="nl-NL" dirty="0" smtClean="0"/>
              <a:t>Mantelzorgers</a:t>
            </a:r>
          </a:p>
          <a:p>
            <a:r>
              <a:rPr lang="nl-NL" dirty="0" smtClean="0"/>
              <a:t>Andere disciplines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7095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Gesprek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Inleiding</a:t>
            </a:r>
          </a:p>
          <a:p>
            <a:r>
              <a:rPr lang="nl-NL" dirty="0" smtClean="0"/>
              <a:t>Agenda vaststellen</a:t>
            </a:r>
          </a:p>
          <a:p>
            <a:r>
              <a:rPr lang="nl-NL" dirty="0" smtClean="0"/>
              <a:t>Agendapunten bespreken</a:t>
            </a:r>
          </a:p>
          <a:p>
            <a:r>
              <a:rPr lang="nl-NL" dirty="0" smtClean="0"/>
              <a:t>Afronden / samenvatten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4487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Vaardigheden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LSD</a:t>
            </a:r>
          </a:p>
          <a:p>
            <a:r>
              <a:rPr lang="nl-NL" dirty="0" smtClean="0"/>
              <a:t>Actief luisteren</a:t>
            </a:r>
          </a:p>
          <a:p>
            <a:r>
              <a:rPr lang="nl-NL" dirty="0" smtClean="0"/>
              <a:t>Open vragen stellen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(wie, wat, waar, wanneer, enz.)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9649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Na het evaluatiegesprek wordt een kort verslag gemaakt.</a:t>
            </a:r>
          </a:p>
          <a:p>
            <a:r>
              <a:rPr lang="nl-NL" dirty="0" smtClean="0"/>
              <a:t>Dit wordt aan de zorgvrager aangeboden als check.</a:t>
            </a:r>
          </a:p>
          <a:p>
            <a:r>
              <a:rPr lang="nl-NL" dirty="0" smtClean="0"/>
              <a:t>Eventuele aanpassingen in het verpleegplan worden verwerkt en met de zorgvrager besproken.</a:t>
            </a:r>
            <a:r>
              <a:rPr lang="nl-NL" dirty="0" smtClean="0">
                <a:hlinkClick r:id="rId2"/>
              </a:rPr>
              <a:t> </a:t>
            </a:r>
          </a:p>
          <a:p>
            <a:endParaRPr lang="nl-NL" dirty="0">
              <a:hlinkClick r:id="rId2"/>
            </a:endParaRPr>
          </a:p>
          <a:p>
            <a:endParaRPr lang="nl-NL" dirty="0" smtClean="0">
              <a:hlinkClick r:id="rId2"/>
            </a:endParaRPr>
          </a:p>
          <a:p>
            <a:pPr marL="0" indent="0" algn="ctr">
              <a:buNone/>
            </a:pPr>
            <a:r>
              <a:rPr lang="nl-NL" dirty="0" smtClean="0">
                <a:hlinkClick r:id="rId2"/>
              </a:rPr>
              <a:t>https</a:t>
            </a:r>
            <a:r>
              <a:rPr lang="nl-NL" dirty="0">
                <a:hlinkClick r:id="rId2"/>
              </a:rPr>
              <a:t>://</a:t>
            </a:r>
            <a:r>
              <a:rPr lang="nl-NL" dirty="0" smtClean="0">
                <a:hlinkClick r:id="rId2"/>
              </a:rPr>
              <a:t>youtu.be/gaP2oTyR7mI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7808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192</TotalTime>
  <Words>111</Words>
  <Application>Microsoft Office PowerPoint</Application>
  <PresentationFormat>Diavoorstelling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Executive</vt:lpstr>
      <vt:lpstr>Het evaluatiegesprek</vt:lpstr>
      <vt:lpstr>PowerPoint-presentatie</vt:lpstr>
      <vt:lpstr>Doel</vt:lpstr>
      <vt:lpstr>Deelnemers</vt:lpstr>
      <vt:lpstr>Gesprek</vt:lpstr>
      <vt:lpstr>Vaardigheden </vt:lpstr>
      <vt:lpstr>PowerPoint-presentatie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P. Haagsma</dc:creator>
  <cp:lastModifiedBy>P. Haagsma</cp:lastModifiedBy>
  <cp:revision>6</cp:revision>
  <dcterms:created xsi:type="dcterms:W3CDTF">2016-01-18T10:52:04Z</dcterms:created>
  <dcterms:modified xsi:type="dcterms:W3CDTF">2016-01-18T14:04:32Z</dcterms:modified>
</cp:coreProperties>
</file>